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75" d="100"/>
          <a:sy n="75" d="100"/>
        </p:scale>
        <p:origin x="121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A6AF3-8C1C-4EF9-98E5-241885503C7A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CC54B-508D-42B8-BDD3-0593BD546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9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CC54B-508D-42B8-BDD3-0593BD546F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0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http://eleusinianmysteriesofreading.blogspot.com/2011/04/surviving-zombie-apocalypse-2.html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CC54B-508D-42B8-BDD3-0593BD546F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BB51-747E-4E67-ACC3-387C5D43F33B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A623-348E-40BF-AF21-61803D312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BB51-747E-4E67-ACC3-387C5D43F33B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A623-348E-40BF-AF21-61803D312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BB51-747E-4E67-ACC3-387C5D43F33B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A623-348E-40BF-AF21-61803D312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BB51-747E-4E67-ACC3-387C5D43F33B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A623-348E-40BF-AF21-61803D312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BB51-747E-4E67-ACC3-387C5D43F33B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A623-348E-40BF-AF21-61803D312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BB51-747E-4E67-ACC3-387C5D43F33B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A623-348E-40BF-AF21-61803D312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BB51-747E-4E67-ACC3-387C5D43F33B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A623-348E-40BF-AF21-61803D312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BB51-747E-4E67-ACC3-387C5D43F33B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A623-348E-40BF-AF21-61803D312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BB51-747E-4E67-ACC3-387C5D43F33B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A623-348E-40BF-AF21-61803D312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BB51-747E-4E67-ACC3-387C5D43F33B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A623-348E-40BF-AF21-61803D312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BB51-747E-4E67-ACC3-387C5D43F33B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CA623-348E-40BF-AF21-61803D312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9BB51-747E-4E67-ACC3-387C5D43F33B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CA623-348E-40BF-AF21-61803D312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udy Stout" pitchFamily="18" charset="0"/>
              </a:rPr>
              <a:t>Biology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62" y="1371600"/>
            <a:ext cx="8229600" cy="4789197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Bio</a:t>
            </a:r>
            <a:r>
              <a:rPr lang="en-US" sz="4400" dirty="0" smtClean="0"/>
              <a:t>   = </a:t>
            </a:r>
            <a:endParaRPr lang="en-US" dirty="0"/>
          </a:p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-logy </a:t>
            </a:r>
            <a:r>
              <a:rPr lang="en-US" sz="4400" dirty="0" smtClean="0"/>
              <a:t>=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9715" y="13716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life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375859" y="2158615"/>
            <a:ext cx="3366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</a:t>
            </a:r>
            <a:r>
              <a:rPr lang="en-US" sz="4400" dirty="0" smtClean="0"/>
              <a:t>he study of</a:t>
            </a:r>
            <a:endParaRPr lang="en-US" sz="4400" dirty="0"/>
          </a:p>
        </p:txBody>
      </p:sp>
      <p:pic>
        <p:nvPicPr>
          <p:cNvPr id="1026" name="Picture 2" descr="http://www.cedarville.edu/personal/sullivan/bio4410/embry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124200"/>
            <a:ext cx="5029200" cy="364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ZOMBIES….</a:t>
            </a:r>
            <a:br>
              <a:rPr lang="en-US" dirty="0" smtClean="0"/>
            </a:br>
            <a:r>
              <a:rPr lang="en-US" dirty="0" smtClean="0"/>
              <a:t>LIVING, NONLIVING or DEAD?</a:t>
            </a:r>
            <a:endParaRPr lang="en-US" dirty="0"/>
          </a:p>
        </p:txBody>
      </p:sp>
      <p:pic>
        <p:nvPicPr>
          <p:cNvPr id="1026" name="Picture 2" descr="http://2.bp.blogspot.com/-y8pqeSKM50E/TSlyIoArFSI/AAAAAAAAALM/2z3xLb8ppjg/s200/zombie-apocalyp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598"/>
            <a:ext cx="4876800" cy="465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1752599"/>
            <a:ext cx="388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LET’S DISCUSS!</a:t>
            </a:r>
          </a:p>
          <a:p>
            <a:r>
              <a:rPr lang="en-US" sz="2000" dirty="0" smtClean="0"/>
              <a:t>Consider- how do you become a zombie?</a:t>
            </a:r>
          </a:p>
          <a:p>
            <a:r>
              <a:rPr lang="en-US" sz="2000" dirty="0" smtClean="0"/>
              <a:t>Could this really happen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r>
              <a:rPr lang="en-US" sz="2000" dirty="0" smtClean="0"/>
              <a:t>Now ask yourself, is a zombie living or non-living?</a:t>
            </a:r>
          </a:p>
          <a:p>
            <a:endParaRPr lang="en-US" sz="2000" dirty="0"/>
          </a:p>
          <a:p>
            <a:r>
              <a:rPr lang="en-US" sz="2000" dirty="0" smtClean="0"/>
              <a:t>With the knowledge you have learned about zombies answer this question</a:t>
            </a:r>
          </a:p>
          <a:p>
            <a:endParaRPr lang="en-US" sz="2000" dirty="0"/>
          </a:p>
          <a:p>
            <a:r>
              <a:rPr lang="en-US" sz="2000" dirty="0" smtClean="0"/>
              <a:t>Next slide has directions for your assignment</a:t>
            </a:r>
            <a:endParaRPr lang="en-US" sz="2000" dirty="0" smtClean="0"/>
          </a:p>
          <a:p>
            <a:r>
              <a:rPr lang="en-US" sz="2000" dirty="0" smtClean="0"/>
              <a:t>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348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4062"/>
            <a:ext cx="8229600" cy="5722938"/>
          </a:xfrm>
        </p:spPr>
        <p:txBody>
          <a:bodyPr>
            <a:noAutofit/>
          </a:bodyPr>
          <a:lstStyle/>
          <a:p>
            <a:r>
              <a:rPr lang="en-US" sz="2400" dirty="0" smtClean="0"/>
              <a:t>Write a paper on whether zombies are living or non living.</a:t>
            </a:r>
          </a:p>
          <a:p>
            <a:pPr lvl="1"/>
            <a:r>
              <a:rPr lang="en-US" sz="2400" dirty="0" smtClean="0"/>
              <a:t>Consider all the characteristic of life to answer this question.  Make sure you justify your answer with the characteristic.</a:t>
            </a:r>
          </a:p>
          <a:p>
            <a:r>
              <a:rPr lang="en-US" sz="2400" dirty="0" smtClean="0"/>
              <a:t>What would you do in a zombie apocalypse and why?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Consider environmental factors , food, shelter, reproduction (to save our species), etc.</a:t>
            </a:r>
          </a:p>
          <a:p>
            <a:r>
              <a:rPr lang="en-US" sz="2400" dirty="0" smtClean="0"/>
              <a:t>This should be a well thought out paper with at least </a:t>
            </a:r>
            <a:r>
              <a:rPr lang="en-US" sz="2400" dirty="0" smtClean="0"/>
              <a:t>200</a:t>
            </a:r>
            <a:r>
              <a:rPr lang="en-US" sz="2400" dirty="0" smtClean="0"/>
              <a:t> </a:t>
            </a:r>
            <a:r>
              <a:rPr lang="en-US" sz="2400" dirty="0" smtClean="0"/>
              <a:t>words. You should have an opening paragraph and a closing paragraph and at least three or more  supporting paragraphs</a:t>
            </a:r>
          </a:p>
          <a:p>
            <a:r>
              <a:rPr lang="en-US" sz="2400" dirty="0" smtClean="0"/>
              <a:t>Use the graphic organizer to help you with your answer.  </a:t>
            </a:r>
            <a:r>
              <a:rPr lang="en-US" sz="2400" dirty="0" smtClean="0"/>
              <a:t>You will be typing this in </a:t>
            </a:r>
            <a:r>
              <a:rPr lang="en-US" sz="2400" dirty="0" err="1" smtClean="0"/>
              <a:t>Schoology</a:t>
            </a:r>
            <a:r>
              <a:rPr lang="en-US" sz="2400" dirty="0" smtClean="0"/>
              <a:t> under the Pre-AP folder.  A link has been added for you to go to </a:t>
            </a:r>
            <a:r>
              <a:rPr lang="en-US" sz="2400" dirty="0" err="1" smtClean="0"/>
              <a:t>Schoology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Living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Made up of Cells.</a:t>
            </a:r>
          </a:p>
          <a:p>
            <a:pPr>
              <a:buNone/>
            </a:pPr>
            <a:r>
              <a:rPr lang="en-US" dirty="0" smtClean="0"/>
              <a:t>			  </a:t>
            </a:r>
            <a:endParaRPr lang="en-US" dirty="0"/>
          </a:p>
        </p:txBody>
      </p:sp>
      <p:pic>
        <p:nvPicPr>
          <p:cNvPr id="1026" name="Picture 2" descr="http://www.internetphotos.net/wp-content/uploads/2008/04/red-blood-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4226859" cy="3124200"/>
          </a:xfrm>
          <a:prstGeom prst="rect">
            <a:avLst/>
          </a:prstGeom>
          <a:noFill/>
        </p:spPr>
      </p:pic>
      <p:pic>
        <p:nvPicPr>
          <p:cNvPr id="1028" name="Picture 4" descr="http://www.nlm.nih.gov/medlineplus/ency/images/ency/fullsize/1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048000"/>
            <a:ext cx="3920591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 Living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They reproduce.</a:t>
            </a:r>
          </a:p>
          <a:p>
            <a:pPr>
              <a:buNone/>
            </a:pPr>
            <a:r>
              <a:rPr lang="en-US" dirty="0" smtClean="0"/>
              <a:t>          </a:t>
            </a:r>
            <a:endParaRPr lang="en-US" dirty="0"/>
          </a:p>
        </p:txBody>
      </p:sp>
      <p:pic>
        <p:nvPicPr>
          <p:cNvPr id="2050" name="Picture 2" descr="http://ts4.mm.bing.net/th?id=I4653185379468283&amp;pid=1.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4114800" cy="30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telegraph.co.uk/multimedia/archive/01467/baby-elephant_1467812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886200" cy="277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4.bp.blogspot.com/_1xe0NkrXdnQ/SRH9u7XJ39I/AAAAAAAAABQ/iAok4goSGtw/s320/images-mesoblast_cell_division_sti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68299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csu.buffalo.edu/~kowalsk/dnarepair/Uracil_DNA_N-glycosylas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73047"/>
            <a:ext cx="2971800" cy="338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Carry information that is passed on from generation to generation by DNA and RNA based on a universal Genetic</a:t>
            </a:r>
          </a:p>
          <a:p>
            <a:pPr>
              <a:buNone/>
            </a:pPr>
            <a:r>
              <a:rPr lang="en-US" dirty="0" smtClean="0"/>
              <a:t>   Code.</a:t>
            </a:r>
          </a:p>
          <a:p>
            <a:pPr>
              <a:buNone/>
            </a:pPr>
            <a:r>
              <a:rPr lang="en-US" dirty="0" smtClean="0"/>
              <a:t>                       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7410" name="Picture 2" descr="http://dna-rna.net/wp-content/uploads/2011/07/animated-dna-structur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514600"/>
            <a:ext cx="2914650" cy="4162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 Living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grow and develop.</a:t>
            </a:r>
          </a:p>
          <a:p>
            <a:pPr>
              <a:buNone/>
            </a:pPr>
            <a:r>
              <a:rPr lang="en-US" dirty="0" smtClean="0"/>
              <a:t>	      </a:t>
            </a:r>
            <a:endParaRPr lang="en-US" dirty="0"/>
          </a:p>
        </p:txBody>
      </p:sp>
      <p:pic>
        <p:nvPicPr>
          <p:cNvPr id="18434" name="Picture 2" descr="http://www.babyannouncementwording.org/wp-content/uploads/bab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14600"/>
            <a:ext cx="2266950" cy="2266950"/>
          </a:xfrm>
          <a:prstGeom prst="rect">
            <a:avLst/>
          </a:prstGeom>
          <a:noFill/>
        </p:spPr>
      </p:pic>
      <p:pic>
        <p:nvPicPr>
          <p:cNvPr id="18436" name="Picture 4" descr="http://helpingpsychology.com/wp-content/uploads/2010/05/iStock_000008819243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381250"/>
            <a:ext cx="2895600" cy="2171700"/>
          </a:xfrm>
          <a:prstGeom prst="rect">
            <a:avLst/>
          </a:prstGeom>
          <a:noFill/>
        </p:spPr>
      </p:pic>
      <p:pic>
        <p:nvPicPr>
          <p:cNvPr id="18438" name="Picture 6" descr="http://farm1.static.flickr.com/19/120810354_c11926dd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876800"/>
            <a:ext cx="2476500" cy="1857375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886200" y="3429000"/>
            <a:ext cx="838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400" y="5715000"/>
            <a:ext cx="838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icture 8" descr="http://www.etreeremoval.com/wp-content/uploads/2011/08/Bright_green_tree_-_Waika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64820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EstebaAJ\Local Settings\Temporary Internet Files\Content.IE5\YLIQ6JXL\MP9004223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14600"/>
            <a:ext cx="3886200" cy="3886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Obtain and use energy.</a:t>
            </a:r>
          </a:p>
          <a:p>
            <a:pPr>
              <a:buNone/>
            </a:pPr>
            <a:r>
              <a:rPr lang="en-US" dirty="0" smtClean="0"/>
              <a:t>				        </a:t>
            </a:r>
            <a:endParaRPr lang="en-US" dirty="0"/>
          </a:p>
        </p:txBody>
      </p:sp>
      <p:pic>
        <p:nvPicPr>
          <p:cNvPr id="1027" name="Picture 3" descr="C:\Documents and Settings\EstebaAJ\Local Settings\Temporary Internet Files\Content.IE5\S3TJ58KG\MP90040753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438400"/>
            <a:ext cx="287163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Maintain their internal conditions – homeostasis</a:t>
            </a:r>
          </a:p>
          <a:p>
            <a:pPr>
              <a:buNone/>
            </a:pPr>
            <a:r>
              <a:rPr lang="en-US" dirty="0" smtClean="0"/>
              <a:t>							        </a:t>
            </a:r>
            <a:endParaRPr lang="en-US" dirty="0"/>
          </a:p>
        </p:txBody>
      </p:sp>
      <p:pic>
        <p:nvPicPr>
          <p:cNvPr id="2050" name="Picture 2" descr="MC90023213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00400"/>
            <a:ext cx="27529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MC90005339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971800"/>
            <a:ext cx="2287313" cy="281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MC90004028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048000"/>
            <a:ext cx="148299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/>
          <a:lstStyle/>
          <a:p>
            <a:r>
              <a:rPr lang="en-US" dirty="0" smtClean="0"/>
              <a:t> As a group change (Evolve) over time. 	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098" name="Picture 2" descr="http://lh3.ggpht.com/_2GsuENOxtlw/TEKL6NBAvvI/AAAAAAAAAKU/fPhGkutiVwM/Evolution%20of%20Homer%20Simp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844043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Respond to the environment.</a:t>
            </a:r>
          </a:p>
          <a:p>
            <a:pPr>
              <a:buNone/>
            </a:pPr>
            <a:r>
              <a:rPr lang="en-US" dirty="0" smtClean="0"/>
              <a:t>         </a:t>
            </a:r>
            <a:endParaRPr lang="en-US" dirty="0"/>
          </a:p>
        </p:txBody>
      </p:sp>
      <p:pic>
        <p:nvPicPr>
          <p:cNvPr id="23554" name="Picture 2" descr="MC90013950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819400"/>
            <a:ext cx="49879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279</Words>
  <Application>Microsoft Office PowerPoint</Application>
  <PresentationFormat>On-screen Show (4:3)</PresentationFormat>
  <Paragraphs>52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Goudy Stout</vt:lpstr>
      <vt:lpstr>Office Theme</vt:lpstr>
      <vt:lpstr>Biology</vt:lpstr>
      <vt:lpstr>Characteristics of Living Organisms</vt:lpstr>
      <vt:lpstr> Living Organisms</vt:lpstr>
      <vt:lpstr>Living Organisms</vt:lpstr>
      <vt:lpstr> Living Organisms</vt:lpstr>
      <vt:lpstr>Living Organisms</vt:lpstr>
      <vt:lpstr>Living Organisms</vt:lpstr>
      <vt:lpstr>Living Organisms</vt:lpstr>
      <vt:lpstr>Living Organisms</vt:lpstr>
      <vt:lpstr>ZOMBIES…. LIVING, NONLIVING or DEAD?</vt:lpstr>
      <vt:lpstr>Assignment</vt:lpstr>
    </vt:vector>
  </TitlesOfParts>
  <Company>PWCS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</dc:title>
  <dc:creator>EstebaAJ</dc:creator>
  <cp:lastModifiedBy>Arlene Perez</cp:lastModifiedBy>
  <cp:revision>28</cp:revision>
  <dcterms:created xsi:type="dcterms:W3CDTF">2011-09-28T18:57:57Z</dcterms:created>
  <dcterms:modified xsi:type="dcterms:W3CDTF">2016-09-19T21:55:37Z</dcterms:modified>
</cp:coreProperties>
</file>